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7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C068-06E3-4FF0-8409-365085279354}" type="datetimeFigureOut">
              <a:rPr lang="en-IE" smtClean="0"/>
              <a:t>27/03/2018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5139-9262-4262-8CA1-44B13D3D9C5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540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C068-06E3-4FF0-8409-365085279354}" type="datetimeFigureOut">
              <a:rPr lang="en-IE" smtClean="0"/>
              <a:t>27/03/2018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5139-9262-4262-8CA1-44B13D3D9C5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722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C068-06E3-4FF0-8409-365085279354}" type="datetimeFigureOut">
              <a:rPr lang="en-IE" smtClean="0"/>
              <a:t>27/03/2018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5139-9262-4262-8CA1-44B13D3D9C5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781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C068-06E3-4FF0-8409-365085279354}" type="datetimeFigureOut">
              <a:rPr lang="en-IE" smtClean="0"/>
              <a:t>27/03/2018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5139-9262-4262-8CA1-44B13D3D9C5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903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C068-06E3-4FF0-8409-365085279354}" type="datetimeFigureOut">
              <a:rPr lang="en-IE" smtClean="0"/>
              <a:t>27/03/2018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5139-9262-4262-8CA1-44B13D3D9C5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446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C068-06E3-4FF0-8409-365085279354}" type="datetimeFigureOut">
              <a:rPr lang="en-IE" smtClean="0"/>
              <a:t>27/03/2018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5139-9262-4262-8CA1-44B13D3D9C5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736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C068-06E3-4FF0-8409-365085279354}" type="datetimeFigureOut">
              <a:rPr lang="en-IE" smtClean="0"/>
              <a:t>27/03/2018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5139-9262-4262-8CA1-44B13D3D9C5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607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C068-06E3-4FF0-8409-365085279354}" type="datetimeFigureOut">
              <a:rPr lang="en-IE" smtClean="0"/>
              <a:t>27/03/2018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5139-9262-4262-8CA1-44B13D3D9C5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697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C068-06E3-4FF0-8409-365085279354}" type="datetimeFigureOut">
              <a:rPr lang="en-IE" smtClean="0"/>
              <a:t>27/03/2018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5139-9262-4262-8CA1-44B13D3D9C5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426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C068-06E3-4FF0-8409-365085279354}" type="datetimeFigureOut">
              <a:rPr lang="en-IE" smtClean="0"/>
              <a:t>27/03/2018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5139-9262-4262-8CA1-44B13D3D9C5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030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C068-06E3-4FF0-8409-365085279354}" type="datetimeFigureOut">
              <a:rPr lang="en-IE" smtClean="0"/>
              <a:t>27/03/2018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5139-9262-4262-8CA1-44B13D3D9C5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17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DC068-06E3-4FF0-8409-365085279354}" type="datetimeFigureOut">
              <a:rPr lang="en-IE" smtClean="0"/>
              <a:t>27/03/2018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5139-9262-4262-8CA1-44B13D3D9C5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0395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52246"/>
            <a:ext cx="11353800" cy="6241737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IE" sz="5400" b="1" dirty="0">
                <a:solidFill>
                  <a:schemeClr val="bg1"/>
                </a:solidFill>
              </a:rPr>
              <a:t>Leinster GAA u8 Croke Park Activity Days Tuesday 3rd April 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795" y="578477"/>
            <a:ext cx="1942409" cy="186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66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910" y="90152"/>
            <a:ext cx="914400" cy="6619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Davin Stand</a:t>
            </a: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0958" y="90151"/>
            <a:ext cx="914400" cy="6619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Hill 16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0310" y="90151"/>
            <a:ext cx="10120648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solidFill>
                  <a:srgbClr val="FF0000"/>
                </a:solidFill>
              </a:rPr>
              <a:t>Tuesday 3</a:t>
            </a:r>
            <a:r>
              <a:rPr lang="en-IE" sz="2800" b="1" baseline="30000" dirty="0">
                <a:solidFill>
                  <a:srgbClr val="FF0000"/>
                </a:solidFill>
              </a:rPr>
              <a:t>rd</a:t>
            </a:r>
            <a:r>
              <a:rPr lang="en-IE" sz="2800" b="1" dirty="0">
                <a:solidFill>
                  <a:srgbClr val="FF0000"/>
                </a:solidFill>
              </a:rPr>
              <a:t> April  9am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Hogan Stand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0310" y="5795491"/>
            <a:ext cx="10120648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Cusack Stand</a:t>
            </a:r>
          </a:p>
        </p:txBody>
      </p:sp>
      <p:sp>
        <p:nvSpPr>
          <p:cNvPr id="8" name="Rectangle 7"/>
          <p:cNvSpPr/>
          <p:nvPr/>
        </p:nvSpPr>
        <p:spPr>
          <a:xfrm>
            <a:off x="1599663" y="1081823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2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Na Fianna (D)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</a:rPr>
              <a:t>Craobh</a:t>
            </a:r>
            <a:r>
              <a:rPr lang="en-IE" dirty="0">
                <a:solidFill>
                  <a:schemeClr val="tx1"/>
                </a:solidFill>
              </a:rPr>
              <a:t> </a:t>
            </a:r>
            <a:r>
              <a:rPr lang="en-IE" dirty="0" err="1">
                <a:solidFill>
                  <a:schemeClr val="tx1"/>
                </a:solidFill>
              </a:rPr>
              <a:t>Chirian</a:t>
            </a:r>
            <a:r>
              <a:rPr lang="en-IE" dirty="0">
                <a:solidFill>
                  <a:schemeClr val="tx1"/>
                </a:solidFill>
              </a:rPr>
              <a:t> (D)</a:t>
            </a:r>
            <a:endParaRPr lang="en-IE" dirty="0"/>
          </a:p>
        </p:txBody>
      </p:sp>
      <p:sp>
        <p:nvSpPr>
          <p:cNvPr id="9" name="Rectangle 8"/>
          <p:cNvSpPr/>
          <p:nvPr/>
        </p:nvSpPr>
        <p:spPr>
          <a:xfrm>
            <a:off x="4783428" y="1081823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4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Na Fianna (D)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Fingal Ravens(D)</a:t>
            </a:r>
            <a:endParaRPr lang="en-IE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67193" y="105606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6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Hurling</a:t>
            </a: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Na Fianna (D)</a:t>
            </a:r>
            <a:endParaRPr lang="en-IE" dirty="0"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Crumlin (D)</a:t>
            </a:r>
            <a:endParaRPr lang="en-IE" dirty="0"/>
          </a:p>
        </p:txBody>
      </p:sp>
      <p:sp>
        <p:nvSpPr>
          <p:cNvPr id="11" name="Rectangle 10"/>
          <p:cNvSpPr/>
          <p:nvPr/>
        </p:nvSpPr>
        <p:spPr>
          <a:xfrm>
            <a:off x="1599663" y="3451536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1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Hurling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Eire </a:t>
            </a:r>
            <a:r>
              <a:rPr lang="en-IE" dirty="0" err="1">
                <a:solidFill>
                  <a:schemeClr val="tx1"/>
                </a:solidFill>
              </a:rPr>
              <a:t>Og</a:t>
            </a:r>
            <a:r>
              <a:rPr lang="en-IE" dirty="0">
                <a:solidFill>
                  <a:schemeClr val="tx1"/>
                </a:solidFill>
              </a:rPr>
              <a:t> Greystones (WW)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St Peregrines (D)</a:t>
            </a:r>
            <a:endParaRPr lang="en-IE" dirty="0"/>
          </a:p>
        </p:txBody>
      </p:sp>
      <p:sp>
        <p:nvSpPr>
          <p:cNvPr id="12" name="Rectangle 11"/>
          <p:cNvSpPr/>
          <p:nvPr/>
        </p:nvSpPr>
        <p:spPr>
          <a:xfrm>
            <a:off x="4783428" y="345153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3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Eire </a:t>
            </a:r>
            <a:r>
              <a:rPr lang="en-IE" dirty="0" err="1">
                <a:solidFill>
                  <a:schemeClr val="tx1"/>
                </a:solidFill>
              </a:rPr>
              <a:t>Og</a:t>
            </a:r>
            <a:r>
              <a:rPr lang="en-IE" dirty="0">
                <a:solidFill>
                  <a:schemeClr val="tx1"/>
                </a:solidFill>
              </a:rPr>
              <a:t> Greystones (WW)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St </a:t>
            </a:r>
            <a:r>
              <a:rPr lang="en-IE">
                <a:solidFill>
                  <a:schemeClr val="tx1"/>
                </a:solidFill>
              </a:rPr>
              <a:t>Monicas(D</a:t>
            </a:r>
            <a:r>
              <a:rPr lang="en-IE" dirty="0">
                <a:solidFill>
                  <a:schemeClr val="tx1"/>
                </a:solidFill>
              </a:rPr>
              <a:t>)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7967193" y="345153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5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St Marys (D)</a:t>
            </a:r>
            <a:endParaRPr lang="en-IE" dirty="0"/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>
                <a:solidFill>
                  <a:schemeClr val="tx1"/>
                </a:solidFill>
              </a:rPr>
              <a:t>Shankill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5257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910" y="90152"/>
            <a:ext cx="914400" cy="6619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Davin Stand</a:t>
            </a: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0958" y="90151"/>
            <a:ext cx="914400" cy="6619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Hill 16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0310" y="90151"/>
            <a:ext cx="10120648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solidFill>
                  <a:srgbClr val="FF0000"/>
                </a:solidFill>
              </a:rPr>
              <a:t>Tuesday 3</a:t>
            </a:r>
            <a:r>
              <a:rPr lang="en-IE" sz="2800" b="1" baseline="30000" dirty="0">
                <a:solidFill>
                  <a:srgbClr val="FF0000"/>
                </a:solidFill>
              </a:rPr>
              <a:t>rd</a:t>
            </a:r>
            <a:r>
              <a:rPr lang="en-IE" sz="2800" b="1" dirty="0">
                <a:solidFill>
                  <a:srgbClr val="FF0000"/>
                </a:solidFill>
              </a:rPr>
              <a:t> April 10am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Hogan Stand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0310" y="5795491"/>
            <a:ext cx="10120648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Cusack Stand</a:t>
            </a:r>
          </a:p>
        </p:txBody>
      </p:sp>
      <p:sp>
        <p:nvSpPr>
          <p:cNvPr id="8" name="Rectangle 7"/>
          <p:cNvSpPr/>
          <p:nvPr/>
        </p:nvSpPr>
        <p:spPr>
          <a:xfrm>
            <a:off x="1599663" y="1081823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2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</a:rPr>
              <a:t>Knockananna</a:t>
            </a:r>
            <a:r>
              <a:rPr lang="en-IE" dirty="0">
                <a:solidFill>
                  <a:schemeClr val="tx1"/>
                </a:solidFill>
              </a:rPr>
              <a:t> (WW)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Robertstown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(KE)</a:t>
            </a:r>
          </a:p>
        </p:txBody>
      </p:sp>
      <p:sp>
        <p:nvSpPr>
          <p:cNvPr id="9" name="Rectangle 8"/>
          <p:cNvSpPr/>
          <p:nvPr/>
        </p:nvSpPr>
        <p:spPr>
          <a:xfrm>
            <a:off x="4783428" y="1081823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4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</a:rPr>
              <a:t>Aughrim</a:t>
            </a:r>
            <a:r>
              <a:rPr lang="en-IE" dirty="0">
                <a:solidFill>
                  <a:schemeClr val="tx1"/>
                </a:solidFill>
              </a:rPr>
              <a:t> (WW)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Robertstown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(KE)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67193" y="105606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6</a:t>
            </a: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Football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Dowdallshill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(LH)</a:t>
            </a:r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Syddan</a:t>
            </a:r>
            <a:r>
              <a:rPr lang="en-IE" dirty="0">
                <a:solidFill>
                  <a:schemeClr val="tx1"/>
                </a:solidFill>
                <a:cs typeface="Calibri"/>
              </a:rPr>
              <a:t> (MH)</a:t>
            </a:r>
            <a:endParaRPr lang="en-IE" dirty="0"/>
          </a:p>
        </p:txBody>
      </p:sp>
      <p:sp>
        <p:nvSpPr>
          <p:cNvPr id="11" name="Rectangle 10"/>
          <p:cNvSpPr/>
          <p:nvPr/>
        </p:nvSpPr>
        <p:spPr>
          <a:xfrm>
            <a:off x="1599663" y="3451536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1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Hurling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</a:rPr>
              <a:t>Blessington</a:t>
            </a:r>
            <a:r>
              <a:rPr lang="en-IE" dirty="0">
                <a:solidFill>
                  <a:schemeClr val="tx1"/>
                </a:solidFill>
              </a:rPr>
              <a:t> (WW)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St </a:t>
            </a:r>
            <a:r>
              <a:rPr lang="en-IE" dirty="0" err="1">
                <a:solidFill>
                  <a:schemeClr val="tx1"/>
                </a:solidFill>
                <a:cs typeface="Calibri"/>
              </a:rPr>
              <a:t>Laurences</a:t>
            </a:r>
            <a:r>
              <a:rPr lang="en-IE" dirty="0">
                <a:solidFill>
                  <a:schemeClr val="tx1"/>
                </a:solidFill>
                <a:cs typeface="Calibri"/>
              </a:rPr>
              <a:t> (KE)</a:t>
            </a:r>
            <a:endParaRPr lang="en-IE" dirty="0">
              <a:cs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83428" y="345153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3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</a:rPr>
              <a:t>Blessington</a:t>
            </a:r>
            <a:r>
              <a:rPr lang="en-IE" dirty="0">
                <a:solidFill>
                  <a:schemeClr val="tx1"/>
                </a:solidFill>
              </a:rPr>
              <a:t> (WW)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Drumconrath</a:t>
            </a:r>
            <a:r>
              <a:rPr lang="en-IE" dirty="0">
                <a:solidFill>
                  <a:schemeClr val="tx1"/>
                </a:solidFill>
                <a:cs typeface="Calibri"/>
              </a:rPr>
              <a:t>/</a:t>
            </a:r>
            <a:r>
              <a:rPr lang="en-IE" dirty="0" err="1">
                <a:solidFill>
                  <a:schemeClr val="tx1"/>
                </a:solidFill>
                <a:cs typeface="Calibri"/>
              </a:rPr>
              <a:t>Meathill</a:t>
            </a:r>
            <a:r>
              <a:rPr lang="en-IE" dirty="0">
                <a:solidFill>
                  <a:schemeClr val="tx1"/>
                </a:solidFill>
                <a:cs typeface="Calibri"/>
              </a:rPr>
              <a:t>  (MH)</a:t>
            </a:r>
            <a:endParaRPr lang="en-IE" dirty="0">
              <a:cs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967193" y="345153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5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</a:rPr>
              <a:t>Baltinglass</a:t>
            </a:r>
            <a:r>
              <a:rPr lang="en-IE" dirty="0">
                <a:solidFill>
                  <a:schemeClr val="tx1"/>
                </a:solidFill>
              </a:rPr>
              <a:t> (WW)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Drumconrath</a:t>
            </a:r>
            <a:r>
              <a:rPr lang="en-IE" dirty="0">
                <a:solidFill>
                  <a:schemeClr val="tx1"/>
                </a:solidFill>
                <a:cs typeface="Calibri"/>
              </a:rPr>
              <a:t>/</a:t>
            </a:r>
            <a:r>
              <a:rPr lang="en-IE" dirty="0" err="1">
                <a:solidFill>
                  <a:schemeClr val="tx1"/>
                </a:solidFill>
                <a:cs typeface="Calibri"/>
              </a:rPr>
              <a:t>Meathill</a:t>
            </a:r>
            <a:r>
              <a:rPr lang="en-IE" dirty="0">
                <a:solidFill>
                  <a:schemeClr val="tx1"/>
                </a:solidFill>
                <a:cs typeface="Calibri"/>
              </a:rPr>
              <a:t>   (MH)</a:t>
            </a:r>
          </a:p>
        </p:txBody>
      </p:sp>
    </p:spTree>
    <p:extLst>
      <p:ext uri="{BB962C8B-B14F-4D97-AF65-F5344CB8AC3E}">
        <p14:creationId xmlns:p14="http://schemas.microsoft.com/office/powerpoint/2010/main" val="3500387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910" y="90152"/>
            <a:ext cx="914400" cy="6619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Davin Stand</a:t>
            </a: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0958" y="90151"/>
            <a:ext cx="914400" cy="6619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Hill 16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0310" y="90151"/>
            <a:ext cx="10120648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solidFill>
                  <a:srgbClr val="FF0000"/>
                </a:solidFill>
              </a:rPr>
              <a:t>Tuesday 3</a:t>
            </a:r>
            <a:r>
              <a:rPr lang="en-IE" sz="2800" b="1" baseline="30000" dirty="0">
                <a:solidFill>
                  <a:srgbClr val="FF0000"/>
                </a:solidFill>
              </a:rPr>
              <a:t>rd</a:t>
            </a:r>
            <a:r>
              <a:rPr lang="en-IE" sz="2800" b="1" dirty="0">
                <a:solidFill>
                  <a:srgbClr val="FF0000"/>
                </a:solidFill>
              </a:rPr>
              <a:t> April 11am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Hogan Stand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0310" y="5795491"/>
            <a:ext cx="10120648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Cusack Stand</a:t>
            </a:r>
          </a:p>
        </p:txBody>
      </p:sp>
      <p:sp>
        <p:nvSpPr>
          <p:cNvPr id="8" name="Rectangle 7"/>
          <p:cNvSpPr/>
          <p:nvPr/>
        </p:nvSpPr>
        <p:spPr>
          <a:xfrm>
            <a:off x="1599663" y="1081823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2</a:t>
            </a: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Hurling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Sallins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(KE)</a:t>
            </a:r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Ballinamere</a:t>
            </a:r>
            <a:r>
              <a:rPr lang="en-IE" dirty="0">
                <a:solidFill>
                  <a:schemeClr val="tx1"/>
                </a:solidFill>
                <a:cs typeface="Calibri"/>
              </a:rPr>
              <a:t>/</a:t>
            </a:r>
            <a:r>
              <a:rPr lang="en-IE" dirty="0" err="1">
                <a:solidFill>
                  <a:schemeClr val="tx1"/>
                </a:solidFill>
                <a:cs typeface="Calibri"/>
              </a:rPr>
              <a:t>Durrow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(OY)</a:t>
            </a:r>
          </a:p>
        </p:txBody>
      </p:sp>
      <p:sp>
        <p:nvSpPr>
          <p:cNvPr id="9" name="Rectangle 8"/>
          <p:cNvSpPr/>
          <p:nvPr/>
        </p:nvSpPr>
        <p:spPr>
          <a:xfrm>
            <a:off x="4783428" y="1081823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4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Hurling 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Sallins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(KE)</a:t>
            </a:r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Ballinamere</a:t>
            </a:r>
            <a:r>
              <a:rPr lang="en-IE" dirty="0">
                <a:solidFill>
                  <a:schemeClr val="tx1"/>
                </a:solidFill>
                <a:cs typeface="Calibri"/>
              </a:rPr>
              <a:t>/</a:t>
            </a:r>
            <a:r>
              <a:rPr lang="en-IE" dirty="0" err="1">
                <a:solidFill>
                  <a:schemeClr val="tx1"/>
                </a:solidFill>
                <a:cs typeface="Calibri"/>
              </a:rPr>
              <a:t>Durrow</a:t>
            </a:r>
            <a:r>
              <a:rPr lang="en-IE" dirty="0">
                <a:solidFill>
                  <a:schemeClr val="tx1"/>
                </a:solidFill>
                <a:cs typeface="Calibri"/>
              </a:rPr>
              <a:t> (OY</a:t>
            </a:r>
            <a:r>
              <a:rPr lang="en-IE" dirty="0">
                <a:solidFill>
                  <a:srgbClr val="000000"/>
                </a:solidFill>
                <a:cs typeface="Calibri"/>
              </a:rPr>
              <a:t>)</a:t>
            </a:r>
            <a:endParaRPr lang="en-IE" dirty="0"/>
          </a:p>
        </p:txBody>
      </p:sp>
      <p:sp>
        <p:nvSpPr>
          <p:cNvPr id="10" name="Rectangle 9"/>
          <p:cNvSpPr/>
          <p:nvPr/>
        </p:nvSpPr>
        <p:spPr>
          <a:xfrm>
            <a:off x="7967195" y="1081823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6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Kilkerley</a:t>
            </a:r>
            <a:r>
              <a:rPr lang="en-IE" dirty="0">
                <a:solidFill>
                  <a:schemeClr val="tx1"/>
                </a:solidFill>
                <a:cs typeface="Calibri"/>
              </a:rPr>
              <a:t> Emmets</a:t>
            </a:r>
            <a:r>
              <a:rPr lang="en-IE" dirty="0">
                <a:solidFill>
                  <a:srgbClr val="000000"/>
                </a:solidFill>
                <a:cs typeface="Calibri"/>
              </a:rPr>
              <a:t> (LH)</a:t>
            </a:r>
            <a:endParaRPr lang="en-IE" dirty="0"/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Longford Slashers (LD)</a:t>
            </a:r>
            <a:endParaRPr lang="en-IE" dirty="0"/>
          </a:p>
        </p:txBody>
      </p:sp>
      <p:sp>
        <p:nvSpPr>
          <p:cNvPr id="11" name="Rectangle 10"/>
          <p:cNvSpPr/>
          <p:nvPr/>
        </p:nvSpPr>
        <p:spPr>
          <a:xfrm>
            <a:off x="1599663" y="3451536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1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Hurling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CRC Gaels (OY)</a:t>
            </a: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VS</a:t>
            </a:r>
            <a:endParaRPr lang="en-IE" dirty="0"/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 St. Patricks (WW)</a:t>
            </a:r>
            <a:endParaRPr lang="en-IE" dirty="0"/>
          </a:p>
        </p:txBody>
      </p:sp>
      <p:sp>
        <p:nvSpPr>
          <p:cNvPr id="12" name="Rectangle 11"/>
          <p:cNvSpPr/>
          <p:nvPr/>
        </p:nvSpPr>
        <p:spPr>
          <a:xfrm>
            <a:off x="4783428" y="345153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Pitch 3</a:t>
            </a:r>
            <a:endParaRPr lang="en-IE" dirty="0"/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Rathcoffey</a:t>
            </a:r>
            <a:r>
              <a:rPr lang="en-IE" dirty="0">
                <a:solidFill>
                  <a:schemeClr val="tx1"/>
                </a:solidFill>
                <a:cs typeface="Calibri"/>
              </a:rPr>
              <a:t> (KE)</a:t>
            </a:r>
            <a:endParaRPr lang="en-IE" dirty="0"/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VS</a:t>
            </a:r>
            <a:endParaRPr lang="en-IE" dirty="0"/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St Patricks (WW)</a:t>
            </a:r>
            <a:endParaRPr lang="en-IE" dirty="0">
              <a:solidFill>
                <a:srgbClr val="FFFFFF"/>
              </a:solidFill>
              <a:cs typeface="Calibri"/>
            </a:endParaRPr>
          </a:p>
          <a:p>
            <a:pPr algn="ctr"/>
            <a:endParaRPr lang="en-IE" dirty="0">
              <a:solidFill>
                <a:srgbClr val="000000"/>
              </a:solidFill>
              <a:cs typeface="Calibri"/>
            </a:endParaRPr>
          </a:p>
          <a:p>
            <a:pPr algn="ctr"/>
            <a:endParaRPr lang="en-IE" dirty="0">
              <a:solidFill>
                <a:srgbClr val="000000"/>
              </a:solidFill>
              <a:cs typeface="Calibri"/>
            </a:endParaRPr>
          </a:p>
          <a:p>
            <a:pPr algn="ctr"/>
            <a:endParaRPr lang="en-IE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967193" y="345153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5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Rathcoffey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(KE)</a:t>
            </a:r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Moylagh</a:t>
            </a:r>
            <a:r>
              <a:rPr lang="en-IE" dirty="0">
                <a:solidFill>
                  <a:schemeClr val="tx1"/>
                </a:solidFill>
                <a:cs typeface="Calibri"/>
              </a:rPr>
              <a:t> (MH)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157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910" y="90152"/>
            <a:ext cx="914400" cy="6619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Davin Stand</a:t>
            </a: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0958" y="90151"/>
            <a:ext cx="914400" cy="6619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Hill 16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0310" y="90151"/>
            <a:ext cx="10120648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solidFill>
                  <a:srgbClr val="FF0000"/>
                </a:solidFill>
              </a:rPr>
              <a:t>Tuesday 3</a:t>
            </a:r>
            <a:r>
              <a:rPr lang="en-IE" sz="2800" b="1" baseline="30000" dirty="0">
                <a:solidFill>
                  <a:srgbClr val="FF0000"/>
                </a:solidFill>
              </a:rPr>
              <a:t>rd</a:t>
            </a:r>
            <a:r>
              <a:rPr lang="en-IE" sz="2800" b="1" dirty="0">
                <a:solidFill>
                  <a:srgbClr val="FF0000"/>
                </a:solidFill>
              </a:rPr>
              <a:t> April 12pm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Hogan Stand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0310" y="5795491"/>
            <a:ext cx="10120648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Cusack Stand</a:t>
            </a:r>
          </a:p>
        </p:txBody>
      </p:sp>
      <p:sp>
        <p:nvSpPr>
          <p:cNvPr id="8" name="Rectangle 7"/>
          <p:cNvSpPr/>
          <p:nvPr/>
        </p:nvSpPr>
        <p:spPr>
          <a:xfrm>
            <a:off x="1599663" y="1081823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2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Two Mile House (KE)</a:t>
            </a:r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Seneschalstown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(MH)</a:t>
            </a:r>
          </a:p>
        </p:txBody>
      </p:sp>
      <p:sp>
        <p:nvSpPr>
          <p:cNvPr id="9" name="Rectangle 8"/>
          <p:cNvSpPr/>
          <p:nvPr/>
        </p:nvSpPr>
        <p:spPr>
          <a:xfrm>
            <a:off x="4783428" y="1081823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4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Two Mile House (KE)</a:t>
            </a:r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Seneschalstown</a:t>
            </a:r>
            <a:r>
              <a:rPr lang="en-IE" dirty="0">
                <a:solidFill>
                  <a:schemeClr val="tx1"/>
                </a:solidFill>
                <a:cs typeface="Calibri"/>
              </a:rPr>
              <a:t> (MH)</a:t>
            </a:r>
            <a:endParaRPr lang="en-IE" dirty="0"/>
          </a:p>
        </p:txBody>
      </p:sp>
      <p:sp>
        <p:nvSpPr>
          <p:cNvPr id="10" name="Rectangle 9"/>
          <p:cNvSpPr/>
          <p:nvPr/>
        </p:nvSpPr>
        <p:spPr>
          <a:xfrm>
            <a:off x="7967193" y="105606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6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Hurling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St Mullins (CW)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Lusmagh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(OY)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99663" y="3451536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1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Hurling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Trumera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(LS)</a:t>
            </a:r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Mattock Rangers/Glen Emmets (LH)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83428" y="345153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3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St </a:t>
            </a:r>
            <a:r>
              <a:rPr lang="en-IE" dirty="0" err="1">
                <a:solidFill>
                  <a:schemeClr val="tx1"/>
                </a:solidFill>
                <a:cs typeface="Calibri"/>
              </a:rPr>
              <a:t>Broughans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(OY)</a:t>
            </a:r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Ballyfin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(LS)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967193" y="345153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5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Clara (OY)</a:t>
            </a:r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Ballyfin</a:t>
            </a:r>
            <a:r>
              <a:rPr lang="en-IE" dirty="0">
                <a:solidFill>
                  <a:schemeClr val="tx1"/>
                </a:solidFill>
                <a:cs typeface="Calibri"/>
              </a:rPr>
              <a:t> (LS)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62835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910" y="90152"/>
            <a:ext cx="914400" cy="6619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Davin Stand</a:t>
            </a: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0958" y="90151"/>
            <a:ext cx="914400" cy="6619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Hill 16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0310" y="90151"/>
            <a:ext cx="10120648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solidFill>
                  <a:srgbClr val="FF0000"/>
                </a:solidFill>
              </a:rPr>
              <a:t>Tuesday 3</a:t>
            </a:r>
            <a:r>
              <a:rPr lang="en-IE" sz="2800" b="1" baseline="30000" dirty="0">
                <a:solidFill>
                  <a:srgbClr val="FF0000"/>
                </a:solidFill>
              </a:rPr>
              <a:t>rd</a:t>
            </a:r>
            <a:r>
              <a:rPr lang="en-IE" sz="2800" b="1" dirty="0">
                <a:solidFill>
                  <a:srgbClr val="FF0000"/>
                </a:solidFill>
              </a:rPr>
              <a:t> April 1pm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Hogan Stand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0310" y="5795491"/>
            <a:ext cx="10120648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Cusack Stand</a:t>
            </a:r>
          </a:p>
        </p:txBody>
      </p:sp>
      <p:sp>
        <p:nvSpPr>
          <p:cNvPr id="8" name="Rectangle 7"/>
          <p:cNvSpPr/>
          <p:nvPr/>
        </p:nvSpPr>
        <p:spPr>
          <a:xfrm>
            <a:off x="1599663" y="1081823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2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Clane (KE)</a:t>
            </a:r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Horeswood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(WX)</a:t>
            </a:r>
          </a:p>
          <a:p>
            <a:pPr algn="ctr"/>
            <a:endParaRPr lang="en-IE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3428" y="1081823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4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Clane (KE)</a:t>
            </a:r>
            <a:endParaRPr lang="en-IE" dirty="0"/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Granard</a:t>
            </a:r>
            <a:r>
              <a:rPr lang="en-IE" dirty="0">
                <a:solidFill>
                  <a:schemeClr val="tx1"/>
                </a:solidFill>
                <a:cs typeface="Calibri"/>
              </a:rPr>
              <a:t>/Ballymore (LD)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67193" y="105606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Pitch 6</a:t>
            </a:r>
            <a:endParaRPr lang="en-IE" dirty="0"/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Clane (KE)</a:t>
            </a:r>
            <a:endParaRPr lang="en-IE" dirty="0"/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Granard</a:t>
            </a:r>
            <a:r>
              <a:rPr lang="en-IE" dirty="0">
                <a:solidFill>
                  <a:schemeClr val="tx1"/>
                </a:solidFill>
                <a:cs typeface="Calibri"/>
              </a:rPr>
              <a:t>/Ballymore (LD)</a:t>
            </a:r>
          </a:p>
          <a:p>
            <a:pPr algn="ctr"/>
            <a:endParaRPr lang="en-IE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99663" y="3451536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1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Hurling</a:t>
            </a: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Blackhall Gaels (MH)</a:t>
            </a:r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The </a:t>
            </a:r>
            <a:r>
              <a:rPr lang="en-IE" dirty="0">
                <a:solidFill>
                  <a:srgbClr val="000000"/>
                </a:solidFill>
                <a:cs typeface="Calibri"/>
              </a:rPr>
              <a:t>Harps (LS)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83428" y="345153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3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Hurling</a:t>
            </a:r>
            <a:r>
              <a:rPr lang="en-IE" dirty="0">
                <a:solidFill>
                  <a:schemeClr val="tx1"/>
                </a:solidFill>
                <a:cs typeface="Calibri"/>
              </a:rPr>
              <a:t> </a:t>
            </a: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Blackhall Gaels (MH)</a:t>
            </a:r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The Harps (LS)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7967193" y="345153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5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DER Gaels (OY)</a:t>
            </a:r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Crettyard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(LS)</a:t>
            </a:r>
          </a:p>
        </p:txBody>
      </p:sp>
    </p:spTree>
    <p:extLst>
      <p:ext uri="{BB962C8B-B14F-4D97-AF65-F5344CB8AC3E}">
        <p14:creationId xmlns:p14="http://schemas.microsoft.com/office/powerpoint/2010/main" val="3115139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910" y="90152"/>
            <a:ext cx="914400" cy="6619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Davin Stand</a:t>
            </a: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0958" y="90151"/>
            <a:ext cx="914400" cy="6619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Hill 16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0310" y="90151"/>
            <a:ext cx="10120648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solidFill>
                  <a:srgbClr val="FF0000"/>
                </a:solidFill>
              </a:rPr>
              <a:t>Tuesday 3</a:t>
            </a:r>
            <a:r>
              <a:rPr lang="en-IE" sz="2800" b="1" baseline="30000" dirty="0">
                <a:solidFill>
                  <a:srgbClr val="FF0000"/>
                </a:solidFill>
              </a:rPr>
              <a:t>rd</a:t>
            </a:r>
            <a:r>
              <a:rPr lang="en-IE" sz="2800" b="1" dirty="0">
                <a:solidFill>
                  <a:srgbClr val="FF0000"/>
                </a:solidFill>
              </a:rPr>
              <a:t> April 2pm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Hogan Stand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0310" y="5795491"/>
            <a:ext cx="10120648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Cusack Stand</a:t>
            </a:r>
          </a:p>
        </p:txBody>
      </p:sp>
      <p:sp>
        <p:nvSpPr>
          <p:cNvPr id="8" name="Rectangle 7"/>
          <p:cNvSpPr/>
          <p:nvPr/>
        </p:nvSpPr>
        <p:spPr>
          <a:xfrm>
            <a:off x="1599663" y="1081823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2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Clongish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(LD)</a:t>
            </a:r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Barrowhouse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(LS)</a:t>
            </a:r>
          </a:p>
        </p:txBody>
      </p:sp>
      <p:sp>
        <p:nvSpPr>
          <p:cNvPr id="9" name="Rectangle 8"/>
          <p:cNvSpPr/>
          <p:nvPr/>
        </p:nvSpPr>
        <p:spPr>
          <a:xfrm>
            <a:off x="4783428" y="1081823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4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Clongish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(LD)</a:t>
            </a:r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Timahoe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(LS)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67193" y="105606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6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Hurling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Crannford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(WX)</a:t>
            </a:r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</a:rPr>
              <a:t>Carrickshock</a:t>
            </a:r>
            <a:r>
              <a:rPr lang="en-IE" dirty="0">
                <a:solidFill>
                  <a:schemeClr val="tx1"/>
                </a:solidFill>
              </a:rPr>
              <a:t> (KK)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99663" y="3451536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1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Dundalk Gaels</a:t>
            </a:r>
            <a:r>
              <a:rPr lang="en-IE" dirty="0">
                <a:solidFill>
                  <a:srgbClr val="000000"/>
                </a:solidFill>
                <a:cs typeface="Calibri"/>
              </a:rPr>
              <a:t> (LH)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Multyfarnham</a:t>
            </a:r>
            <a:r>
              <a:rPr lang="en-IE" dirty="0">
                <a:solidFill>
                  <a:schemeClr val="tx1"/>
                </a:solidFill>
                <a:cs typeface="Calibri"/>
              </a:rPr>
              <a:t> (WH)</a:t>
            </a:r>
            <a:endParaRPr lang="en-IE" dirty="0"/>
          </a:p>
          <a:p>
            <a:pPr algn="ctr"/>
            <a:endParaRPr lang="en-IE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83428" y="345153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3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Ballymahon</a:t>
            </a:r>
            <a:r>
              <a:rPr lang="en-IE" dirty="0">
                <a:solidFill>
                  <a:schemeClr val="tx1"/>
                </a:solidFill>
                <a:cs typeface="Calibri"/>
              </a:rPr>
              <a:t>/</a:t>
            </a:r>
            <a:r>
              <a:rPr lang="en-IE" dirty="0" err="1">
                <a:solidFill>
                  <a:schemeClr val="tx1"/>
                </a:solidFill>
                <a:cs typeface="Calibri"/>
              </a:rPr>
              <a:t>Forgney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(LD)</a:t>
            </a:r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Glen Emmets (LH)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967193" y="345153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5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Ballymahon</a:t>
            </a:r>
            <a:r>
              <a:rPr lang="en-IE" dirty="0">
                <a:solidFill>
                  <a:schemeClr val="tx1"/>
                </a:solidFill>
                <a:cs typeface="Calibri"/>
              </a:rPr>
              <a:t>/</a:t>
            </a:r>
            <a:r>
              <a:rPr lang="en-IE" dirty="0" err="1">
                <a:solidFill>
                  <a:schemeClr val="tx1"/>
                </a:solidFill>
                <a:cs typeface="Calibri"/>
              </a:rPr>
              <a:t>Forgney</a:t>
            </a:r>
            <a:r>
              <a:rPr lang="en-IE" dirty="0">
                <a:solidFill>
                  <a:schemeClr val="tx1"/>
                </a:solidFill>
                <a:cs typeface="Calibri"/>
              </a:rPr>
              <a:t> (LD)</a:t>
            </a:r>
            <a:endParaRPr lang="en-IE" dirty="0"/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Glen Emmets (LH)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80546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910" y="90152"/>
            <a:ext cx="914400" cy="6619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Davin Stand</a:t>
            </a: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0958" y="90151"/>
            <a:ext cx="914400" cy="6619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Hill 16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0310" y="90151"/>
            <a:ext cx="10120648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solidFill>
                  <a:srgbClr val="FF0000"/>
                </a:solidFill>
              </a:rPr>
              <a:t>Tuesday 3</a:t>
            </a:r>
            <a:r>
              <a:rPr lang="en-IE" sz="2800" b="1" baseline="30000" dirty="0">
                <a:solidFill>
                  <a:srgbClr val="FF0000"/>
                </a:solidFill>
              </a:rPr>
              <a:t>rd</a:t>
            </a:r>
            <a:r>
              <a:rPr lang="en-IE" sz="2800" b="1" dirty="0">
                <a:solidFill>
                  <a:srgbClr val="FF0000"/>
                </a:solidFill>
              </a:rPr>
              <a:t> April 3pm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Hogan Stand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0310" y="5795491"/>
            <a:ext cx="10120648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Cusack Stand</a:t>
            </a:r>
          </a:p>
        </p:txBody>
      </p:sp>
      <p:sp>
        <p:nvSpPr>
          <p:cNvPr id="8" name="Rectangle 7"/>
          <p:cNvSpPr/>
          <p:nvPr/>
        </p:nvSpPr>
        <p:spPr>
          <a:xfrm>
            <a:off x="1599663" y="1081823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2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Wolfe Tones (LH)</a:t>
            </a:r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Athlone (WH)</a:t>
            </a:r>
          </a:p>
        </p:txBody>
      </p:sp>
      <p:sp>
        <p:nvSpPr>
          <p:cNvPr id="9" name="Rectangle 8"/>
          <p:cNvSpPr/>
          <p:nvPr/>
        </p:nvSpPr>
        <p:spPr>
          <a:xfrm>
            <a:off x="4783428" y="1081823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4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Wolfe Tones (LH)</a:t>
            </a:r>
            <a:endParaRPr lang="en-IE" dirty="0"/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Athlone (WH)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67193" y="105606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6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Hurling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Ballynastragh</a:t>
            </a:r>
            <a:r>
              <a:rPr lang="en-IE" dirty="0">
                <a:solidFill>
                  <a:schemeClr val="tx1"/>
                </a:solidFill>
                <a:cs typeface="Calibri"/>
              </a:rPr>
              <a:t> Gaels</a:t>
            </a:r>
            <a:r>
              <a:rPr lang="en-IE" dirty="0">
                <a:solidFill>
                  <a:srgbClr val="000000"/>
                </a:solidFill>
                <a:cs typeface="Calibri"/>
              </a:rPr>
              <a:t> (WX)</a:t>
            </a:r>
            <a:endParaRPr lang="en-IE" dirty="0"/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</a:rPr>
              <a:t>Dunnamaggin</a:t>
            </a:r>
            <a:r>
              <a:rPr lang="en-IE" dirty="0">
                <a:solidFill>
                  <a:schemeClr val="tx1"/>
                </a:solidFill>
              </a:rPr>
              <a:t> (KK)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99663" y="3451536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1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Hurling</a:t>
            </a: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St Martins (KK)</a:t>
            </a:r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Raharney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(WH)</a:t>
            </a:r>
          </a:p>
          <a:p>
            <a:pPr algn="ctr"/>
            <a:endParaRPr lang="en-IE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83428" y="345153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3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Hurling</a:t>
            </a: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St Martins (KK)</a:t>
            </a:r>
            <a:endParaRPr lang="en-IE" dirty="0"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Delvin</a:t>
            </a:r>
            <a:r>
              <a:rPr lang="en-IE" dirty="0">
                <a:solidFill>
                  <a:srgbClr val="000000"/>
                </a:solidFill>
                <a:cs typeface="Calibri"/>
              </a:rPr>
              <a:t> (WH)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7967193" y="345153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5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Naomh</a:t>
            </a:r>
            <a:r>
              <a:rPr lang="en-IE" dirty="0">
                <a:solidFill>
                  <a:schemeClr val="tx1"/>
                </a:solidFill>
                <a:cs typeface="Calibri"/>
              </a:rPr>
              <a:t> </a:t>
            </a:r>
            <a:r>
              <a:rPr lang="en-IE" dirty="0" err="1">
                <a:solidFill>
                  <a:schemeClr val="tx1"/>
                </a:solidFill>
                <a:cs typeface="Calibri"/>
              </a:rPr>
              <a:t>Fionnbarra</a:t>
            </a:r>
            <a:r>
              <a:rPr lang="en-IE" dirty="0">
                <a:solidFill>
                  <a:srgbClr val="000000"/>
                </a:solidFill>
                <a:cs typeface="Calibri"/>
              </a:rPr>
              <a:t> (LH)</a:t>
            </a:r>
            <a:endParaRPr lang="en-IE" dirty="0"/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Carrick </a:t>
            </a:r>
            <a:r>
              <a:rPr lang="en-IE">
                <a:solidFill>
                  <a:schemeClr val="tx1"/>
                </a:solidFill>
                <a:cs typeface="Calibri"/>
              </a:rPr>
              <a:t>Sarsfields </a:t>
            </a:r>
            <a:r>
              <a:rPr lang="en-IE" dirty="0">
                <a:solidFill>
                  <a:schemeClr val="tx1"/>
                </a:solidFill>
                <a:cs typeface="Calibri"/>
              </a:rPr>
              <a:t>(LD)</a:t>
            </a:r>
            <a:endParaRPr lang="en-IE" dirty="0"/>
          </a:p>
          <a:p>
            <a:pPr algn="ctr"/>
            <a:endParaRPr lang="en-IE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720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910" y="90152"/>
            <a:ext cx="914400" cy="6619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Davin Stand</a:t>
            </a: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0958" y="90151"/>
            <a:ext cx="914400" cy="6619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Hill 16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0310" y="90151"/>
            <a:ext cx="10120648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solidFill>
                  <a:srgbClr val="FF0000"/>
                </a:solidFill>
              </a:rPr>
              <a:t>Tuesday 3</a:t>
            </a:r>
            <a:r>
              <a:rPr lang="en-IE" sz="2800" b="1" baseline="30000" dirty="0">
                <a:solidFill>
                  <a:srgbClr val="FF0000"/>
                </a:solidFill>
              </a:rPr>
              <a:t>rd</a:t>
            </a:r>
            <a:r>
              <a:rPr lang="en-IE" sz="2800" b="1" dirty="0">
                <a:solidFill>
                  <a:srgbClr val="FF0000"/>
                </a:solidFill>
              </a:rPr>
              <a:t> April 4pm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Hogan Stand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0310" y="5795491"/>
            <a:ext cx="10120648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Cusack Stand</a:t>
            </a:r>
          </a:p>
        </p:txBody>
      </p:sp>
      <p:sp>
        <p:nvSpPr>
          <p:cNvPr id="8" name="Rectangle 7"/>
          <p:cNvSpPr/>
          <p:nvPr/>
        </p:nvSpPr>
        <p:spPr>
          <a:xfrm>
            <a:off x="1599663" y="1081823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2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Moate</a:t>
            </a:r>
            <a:r>
              <a:rPr lang="en-IE" dirty="0">
                <a:solidFill>
                  <a:schemeClr val="tx1"/>
                </a:solidFill>
                <a:cs typeface="Calibri"/>
              </a:rPr>
              <a:t> All Whites (WH)</a:t>
            </a:r>
            <a:endParaRPr lang="en-IE" dirty="0"/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Castletown (WX)</a:t>
            </a:r>
          </a:p>
        </p:txBody>
      </p:sp>
      <p:sp>
        <p:nvSpPr>
          <p:cNvPr id="9" name="Rectangle 8"/>
          <p:cNvSpPr/>
          <p:nvPr/>
        </p:nvSpPr>
        <p:spPr>
          <a:xfrm>
            <a:off x="4783428" y="1081823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4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Football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Moate</a:t>
            </a:r>
            <a:r>
              <a:rPr lang="en-IE" dirty="0">
                <a:solidFill>
                  <a:schemeClr val="tx1"/>
                </a:solidFill>
                <a:cs typeface="Calibri"/>
              </a:rPr>
              <a:t> All Whites (WH)</a:t>
            </a:r>
            <a:endParaRPr lang="en-IE" dirty="0"/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  <a:endParaRPr lang="en-IE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Ballyhogue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(WX)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67193" y="105606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6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Hurling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Rathnure</a:t>
            </a:r>
            <a:r>
              <a:rPr lang="en-IE" dirty="0">
                <a:solidFill>
                  <a:schemeClr val="tx1"/>
                </a:solidFill>
                <a:cs typeface="Calibri"/>
              </a:rPr>
              <a:t> (WX)</a:t>
            </a:r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Crookedwood</a:t>
            </a:r>
            <a:r>
              <a:rPr lang="en-IE" dirty="0">
                <a:solidFill>
                  <a:schemeClr val="tx1"/>
                </a:solidFill>
                <a:cs typeface="Calibri"/>
              </a:rPr>
              <a:t> (WH)</a:t>
            </a:r>
            <a:endParaRPr lang="en-IE" dirty="0"/>
          </a:p>
        </p:txBody>
      </p:sp>
      <p:sp>
        <p:nvSpPr>
          <p:cNvPr id="11" name="Rectangle 10"/>
          <p:cNvSpPr/>
          <p:nvPr/>
        </p:nvSpPr>
        <p:spPr>
          <a:xfrm>
            <a:off x="1599663" y="3451536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1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Hurling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Faythe</a:t>
            </a:r>
            <a:r>
              <a:rPr lang="en-IE" dirty="0">
                <a:solidFill>
                  <a:schemeClr val="tx1"/>
                </a:solidFill>
                <a:cs typeface="Calibri"/>
              </a:rPr>
              <a:t> Harriers</a:t>
            </a:r>
            <a:r>
              <a:rPr lang="en-IE" dirty="0">
                <a:solidFill>
                  <a:srgbClr val="000000"/>
                </a:solidFill>
                <a:cs typeface="Calibri"/>
              </a:rPr>
              <a:t> (WX)</a:t>
            </a:r>
            <a:endParaRPr lang="en-IE" dirty="0"/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</a:rPr>
              <a:t>Graigueballycallan</a:t>
            </a:r>
            <a:r>
              <a:rPr lang="en-IE" dirty="0">
                <a:solidFill>
                  <a:schemeClr val="tx1"/>
                </a:solidFill>
              </a:rPr>
              <a:t> (KK)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83428" y="345153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3</a:t>
            </a: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Hurling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  <a:cs typeface="Calibri"/>
              </a:rPr>
              <a:t>Faythe</a:t>
            </a:r>
            <a:r>
              <a:rPr lang="en-IE" dirty="0">
                <a:solidFill>
                  <a:schemeClr val="tx1"/>
                </a:solidFill>
                <a:cs typeface="Calibri"/>
              </a:rPr>
              <a:t> Harriers (WX)</a:t>
            </a:r>
            <a:endParaRPr lang="en-IE" dirty="0"/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</a:p>
          <a:p>
            <a:pPr algn="ctr"/>
            <a:r>
              <a:rPr lang="en-IE" dirty="0" err="1">
                <a:solidFill>
                  <a:schemeClr val="tx1"/>
                </a:solidFill>
              </a:rPr>
              <a:t>Graigueballycallan</a:t>
            </a:r>
            <a:r>
              <a:rPr lang="en-IE" dirty="0">
                <a:solidFill>
                  <a:schemeClr val="tx1"/>
                </a:solidFill>
              </a:rPr>
              <a:t> (KK)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7967193" y="3451535"/>
            <a:ext cx="2614412" cy="2318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Pitch 5</a:t>
            </a: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Hurling</a:t>
            </a:r>
          </a:p>
          <a:p>
            <a:pPr algn="ctr"/>
            <a:r>
              <a:rPr lang="en-IE" dirty="0">
                <a:solidFill>
                  <a:schemeClr val="tx1"/>
                </a:solidFill>
                <a:cs typeface="Calibri"/>
              </a:rPr>
              <a:t>Buffers Alley (WX)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VS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St Patricks </a:t>
            </a:r>
            <a:r>
              <a:rPr lang="en-IE" dirty="0" err="1">
                <a:solidFill>
                  <a:schemeClr val="tx1"/>
                </a:solidFill>
              </a:rPr>
              <a:t>Ballyraggett</a:t>
            </a:r>
            <a:r>
              <a:rPr lang="en-IE" dirty="0">
                <a:solidFill>
                  <a:schemeClr val="tx1"/>
                </a:solidFill>
              </a:rPr>
              <a:t> (KK)</a:t>
            </a:r>
          </a:p>
        </p:txBody>
      </p:sp>
    </p:spTree>
    <p:extLst>
      <p:ext uri="{BB962C8B-B14F-4D97-AF65-F5344CB8AC3E}">
        <p14:creationId xmlns:p14="http://schemas.microsoft.com/office/powerpoint/2010/main" val="648700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646</Words>
  <Application>Microsoft Office PowerPoint</Application>
  <PresentationFormat>Widescreen</PresentationFormat>
  <Paragraphs>285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Leinster GAA u8 Croke Park Activity Days Tuesday 3rd April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Leinster GAA u8 Croke Park Activity Days Monday 10th April 2017</dc:title>
  <dc:creator>Alan Mulhall</dc:creator>
  <cp:lastModifiedBy>Colm Clear</cp:lastModifiedBy>
  <cp:revision>142</cp:revision>
  <dcterms:created xsi:type="dcterms:W3CDTF">2017-03-20T10:21:00Z</dcterms:created>
  <dcterms:modified xsi:type="dcterms:W3CDTF">2018-03-27T11:08:01Z</dcterms:modified>
</cp:coreProperties>
</file>